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858000" cx="9144000"/>
  <p:notesSz cx="6858000" cy="9144000"/>
  <p:embeddedFontLst>
    <p:embeddedFont>
      <p:font typeface="La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Lato-boldItalic.fntdata"/><Relationship Id="rId9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ato-regular.fntdata"/><Relationship Id="rId8" Type="http://schemas.openxmlformats.org/officeDocument/2006/relationships/font" Target="fonts/La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2064" l="0" r="0" t="0"/>
          <a:stretch/>
        </p:blipFill>
        <p:spPr>
          <a:xfrm>
            <a:off x="0" y="0"/>
            <a:ext cx="914400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493300" y="2314000"/>
            <a:ext cx="4157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Anne Marie Lynch</a:t>
            </a:r>
            <a:endParaRPr sz="23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871900" y="4827956"/>
            <a:ext cx="3400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                     JUNE 21st, 2024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